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3" name="Shape 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 sz="3600"/>
            </a:lvl1pPr>
            <a:lvl2pPr rtl="0">
              <a:spcBef>
                <a:spcPts val="0"/>
              </a:spcBef>
              <a:defRPr sz="3600"/>
            </a:lvl2pPr>
            <a:lvl3pPr rtl="0">
              <a:spcBef>
                <a:spcPts val="0"/>
              </a:spcBef>
              <a:defRPr sz="3600"/>
            </a:lvl3pPr>
            <a:lvl4pPr rtl="0">
              <a:spcBef>
                <a:spcPts val="0"/>
              </a:spcBef>
              <a:defRPr sz="3600"/>
            </a:lvl4pPr>
            <a:lvl5pPr rtl="0">
              <a:spcBef>
                <a:spcPts val="0"/>
              </a:spcBef>
              <a:defRPr sz="3600"/>
            </a:lvl5pPr>
            <a:lvl6pPr rtl="0">
              <a:spcBef>
                <a:spcPts val="0"/>
              </a:spcBef>
              <a:defRPr sz="3600"/>
            </a:lvl6pPr>
            <a:lvl7pPr rtl="0">
              <a:spcBef>
                <a:spcPts val="0"/>
              </a:spcBef>
              <a:defRPr sz="3600"/>
            </a:lvl7pPr>
            <a:lvl8pPr rtl="0">
              <a:spcBef>
                <a:spcPts val="0"/>
              </a:spcBef>
              <a:defRPr sz="3600"/>
            </a:lvl8pPr>
            <a:lvl9pPr rtl="0">
              <a:spcBef>
                <a:spcPts val="0"/>
              </a:spcBef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00.png" Type="http://schemas.openxmlformats.org/officeDocument/2006/relationships/image" Id="rId3"/><Relationship Target="../media/image17.jp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4"/><Relationship Target="../media/image00.png" Type="http://schemas.openxmlformats.org/officeDocument/2006/relationships/image" Id="rId3"/><Relationship Target="../media/image23.jp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jpg" Type="http://schemas.openxmlformats.org/officeDocument/2006/relationships/image" Id="rId4"/><Relationship Target="../media/image00.png" Type="http://schemas.openxmlformats.org/officeDocument/2006/relationships/image" Id="rId3"/><Relationship Target="../media/image13.jp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1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12.jpg" Type="http://schemas.openxmlformats.org/officeDocument/2006/relationships/image" Id="rId3"/><Relationship Target="../media/image10.jpg" Type="http://schemas.openxmlformats.org/officeDocument/2006/relationships/image" Id="rId6"/><Relationship Target="../media/image11.jpg" Type="http://schemas.openxmlformats.org/officeDocument/2006/relationships/image" Id="rId5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jp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18.jpg" Type="http://schemas.openxmlformats.org/officeDocument/2006/relationships/image" Id="rId3"/><Relationship Target="../media/image20.jpg" Type="http://schemas.openxmlformats.org/officeDocument/2006/relationships/image" Id="rId5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jpg" Type="http://schemas.openxmlformats.org/officeDocument/2006/relationships/image" Id="rId4"/><Relationship Target="http://docs.stackideas.com/developers/points/points" Type="http://schemas.openxmlformats.org/officeDocument/2006/relationships/hyperlink" TargetMode="External" Id="rId3"/><Relationship Target="../media/image24.jpg" Type="http://schemas.openxmlformats.org/officeDocument/2006/relationships/image" Id="rId6"/><Relationship Target="../media/image00.pn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xtdir-adding-pages-to-easysocial-community-network.html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docs.stackideas.com/developers/points/rule_file" Type="http://schemas.openxmlformats.org/officeDocument/2006/relationships/hyperlink" TargetMode="External" Id="rId4"/><Relationship Target="http://www.extly.com/media/easysocial_rule.points" Type="http://schemas.openxmlformats.org/officeDocument/2006/relationships/hyperlink" TargetMode="External" Id="rId3"/><Relationship Target="../media/image22.jpg" Type="http://schemas.openxmlformats.org/officeDocument/2006/relationships/image" Id="rId6"/><Relationship Target="../media/image00.png" Type="http://schemas.openxmlformats.org/officeDocument/2006/relationships/image" Id="rId5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guides-faq/75-extensions-for-sobipro-documentation/xtdir-for-sobipro.html" Type="http://schemas.openxmlformats.org/officeDocument/2006/relationships/hyperlink" TargetMode="External" Id="rId4"/><Relationship Target="../media/image00.png" Type="http://schemas.openxmlformats.org/officeDocument/2006/relationships/image" Id="rId3"/><Relationship Target="http://www.extly.com/forum/index.html" Type="http://schemas.openxmlformats.org/officeDocument/2006/relationships/hyperlink" TargetMode="External" Id="rId6"/><Relationship Target="http://support.extly.com" Type="http://schemas.openxmlformats.org/officeDocument/2006/relationships/hyperlink" TargetMode="External" Id="rId5"/><Relationship Target="https://www.facebook.com/Extly" Type="http://schemas.openxmlformats.org/officeDocument/2006/relationships/hyperlink" TargetMode="External" Id="rId8"/><Relationship Target="http://www.twitter.com/extly" Type="http://schemas.openxmlformats.org/officeDocument/2006/relationships/hyperlink" TargetMode="External" Id="rId7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media/EasySocial_v1.0.6.Apps-Custom-Fields.default.zip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jomsocial-extensions.html" Type="http://schemas.openxmlformats.org/officeDocument/2006/relationships/hyperlink" TargetMode="External" Id="rId4"/><Relationship Target="../media/image00.png" Type="http://schemas.openxmlformats.org/officeDocument/2006/relationships/image" Id="rId3"/><Relationship Target="http://www.extly.com/forum/index.html" Type="http://schemas.openxmlformats.org/officeDocument/2006/relationships/hyperlink" TargetMode="External" Id="rId6"/><Relationship Target="http://support.extly.com" Type="http://schemas.openxmlformats.org/officeDocument/2006/relationships/hyperlink" TargetMode="External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xtdir-building-an-advertising-catalog-for-joomla.html" Type="http://schemas.openxmlformats.org/officeDocument/2006/relationships/hyperlink" TargetMode="External" Id="rId4"/><Relationship Target="http://www.extly.com/guides-faq/75-extensions-for-sobipro-documentation/xtdir-for-sobipro.html" Type="http://schemas.openxmlformats.org/officeDocument/2006/relationships/hyperlink" TargetMode="External" Id="rId3"/><Relationship Target="../media/image00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0.png" Type="http://schemas.openxmlformats.org/officeDocument/2006/relationships/image" Id="rId3"/><Relationship Target="../media/image07.pn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1.png" Type="http://schemas.openxmlformats.org/officeDocument/2006/relationships/image" Id="rId3"/><Relationship Target="../media/image02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0.png" Type="http://schemas.openxmlformats.org/officeDocument/2006/relationships/image" Id="rId3"/><Relationship Target="../media/image04.jp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490375" x="77050"/>
            <a:ext cy="2198400" cx="6870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5400" lang="es"/>
              <a:t>XTDir Pages for EasySocial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4813675" x="77050"/>
            <a:ext cy="1032599" cx="8930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>
                <a:solidFill>
                  <a:srgbClr val="000000"/>
                </a:solidFill>
              </a:rPr>
              <a:t>Adding Pages to EasySocial Community Network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5846275" x="3212650"/>
            <a:ext cy="677100" cx="5741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lang="es"/>
              <a:t>Presentation based on Joomla 3, EasySocial v1.0.7, SobiPro 1.1 and XTDir 5.0.6</a:t>
            </a:r>
          </a:p>
          <a:p>
            <a:pPr algn="r" rtl="0" lvl="0">
              <a:spcBef>
                <a:spcPts val="0"/>
              </a:spcBef>
              <a:buNone/>
            </a:pPr>
            <a:r>
              <a:rPr lang="es"/>
              <a:t>2013-11-13</a:t>
            </a:r>
          </a:p>
          <a:p>
            <a:pPr algn="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17325" x="6705600"/>
            <a:ext cy="2438400" cx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SobiPro &amp; EasySocial Apps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y="1659825" x="228600"/>
            <a:ext cy="5198099" cx="845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All native SobiPro or EasySocial Apps can be installed right from XTDir / Business Pages.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114" name="Shape 11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214262" x="125325"/>
            <a:ext cy="2702875" cx="665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5094800" x="2590125"/>
            <a:ext cy="1329950" cx="630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/>
          <p:nvPr/>
        </p:nvSpPr>
        <p:spPr>
          <a:xfrm rot="2706573">
            <a:off y="4524807" x="3500053"/>
            <a:ext cy="439750" cx="66567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SobiPro &amp; EasySocial Apps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y="1694000" x="228600"/>
            <a:ext cy="376799" cx="840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Remember to enable SobiPro Apps at section level, and check EasySocial configuration.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176950" x="279100"/>
            <a:ext cy="2760525" cx="589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055775" x="4048700"/>
            <a:ext cy="2578749" cx="474062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/>
          <p:nvPr/>
        </p:nvSpPr>
        <p:spPr>
          <a:xfrm rot="-5400000">
            <a:off y="4583425" x="513400"/>
            <a:ext cy="582300" cx="796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>
            <a:off y="5696775" x="4338950"/>
            <a:ext cy="582300" cx="796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4" name="Shape 1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My SobiPro Entries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y="1659825" x="279100"/>
            <a:ext cy="48482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My SobiPro Entries app, </a:t>
            </a:r>
            <a:r>
              <a:rPr lang="es">
                <a:solidFill>
                  <a:schemeClr val="dk1"/>
                </a:solidFill>
              </a:rPr>
              <a:t>it’s installed in EasySocial’s list of apps.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It can be enabled in the App Manager with several control parameters.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y="5518325" x="7545925"/>
            <a:ext cy="457200" cx="130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vcard layout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261150" x="279100"/>
            <a:ext cy="3136950" cx="4820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1761512" x="5099800"/>
            <a:ext cy="3709125" cx="389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5" name="Shape 1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User Profile for SobiPro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y="1929000" x="228600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User Profile for SobiPro </a:t>
            </a:r>
            <a:r>
              <a:rPr lang="es">
                <a:solidFill>
                  <a:schemeClr val="dk1"/>
                </a:solidFill>
              </a:rPr>
              <a:t>is a SobiPro read-only field to show EasySocial user profile in associated SobiPro entries.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It can be visually customized according your template.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It’s managed as a SobiPro field.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996624" x="3507149"/>
            <a:ext cy="3086900" cx="533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4" name="Shape 15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User Profile for SobiPro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1719375" x="228600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To configure the </a:t>
            </a:r>
            <a:r>
              <a:rPr b="1" lang="es">
                <a:solidFill>
                  <a:schemeClr val="dk1"/>
                </a:solidFill>
              </a:rPr>
              <a:t>User Profile for SobiPro, </a:t>
            </a:r>
            <a:r>
              <a:rPr lang="es">
                <a:solidFill>
                  <a:schemeClr val="dk1"/>
                </a:solidFill>
              </a:rPr>
              <a:t>the field must be added to the entry structure.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790375" x="3228600"/>
            <a:ext cy="3579750" cx="557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62" name="Shape 16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38300" x="297512"/>
            <a:ext cy="5143500" cx="488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User Profile for SobiPro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1600199" x="4698799"/>
            <a:ext cy="5152399" cx="313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4721975" x="6793100"/>
            <a:ext cy="1711174" cx="210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2" name="Shape 1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User Profile for SobiPro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y="1719375" x="228600"/>
            <a:ext cy="4967700" cx="845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User Profile for SobiPro </a:t>
            </a:r>
            <a:r>
              <a:rPr lang="es">
                <a:solidFill>
                  <a:schemeClr val="dk1"/>
                </a:solidFill>
              </a:rPr>
              <a:t>is shown by default with a simple style.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Sample CSS styling template customization: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.spExtlyCommunity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float: right;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width: 300px;	background-color: #DFF0D8;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border-color: #D6E9C6;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color: #468847;	border-radius: 4px 4px 4px 4px;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padding: 8px 35px 8px 14px;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text-shadow: 0 1px 0 rgba(255, 255, 255, 0.5);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.spExtlyCommunity .groups, .spExtlyCommunity .photos, .spExtlyCommunity .videos, .spExtlyCommunity .events, .field_business_days li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display: inline-block;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margin-right: 8px;</a:t>
            </a: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0" name="Shape 1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y="1754300" x="285275"/>
            <a:ext cy="4967700" cx="4089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SobiPro Activity Stream for EasySocial</a:t>
            </a:r>
            <a:r>
              <a:rPr lang="es">
                <a:solidFill>
                  <a:schemeClr val="dk1"/>
                </a:solidFill>
              </a:rPr>
              <a:t> is a native SobiPro App to publish directory activities to the community wall stream (including reviews).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In this way, all community members can check what’s going on in Pages.</a:t>
            </a:r>
          </a:p>
        </p:txBody>
      </p:sp>
      <p:sp>
        <p:nvSpPr>
          <p:cNvPr id="182" name="Shape 182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SP Activity Stream for EasySocial</a:t>
            </a:r>
          </a:p>
        </p:txBody>
      </p:sp>
      <p:pic>
        <p:nvPicPr>
          <p:cNvPr id="183" name="Shape 18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754300" x="4299249"/>
            <a:ext cy="4480799" cx="461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88" name="Shape 18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77996" x="333600"/>
            <a:ext cy="3731724" cx="498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0" name="Shape 19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y="1754300" x="285275"/>
            <a:ext cy="4967700" cx="840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SobiPro Activity Stream for EasySocial,</a:t>
            </a:r>
            <a:r>
              <a:rPr lang="es">
                <a:solidFill>
                  <a:schemeClr val="dk1"/>
                </a:solidFill>
              </a:rPr>
              <a:t> enable and configure the App at section level.</a:t>
            </a:r>
          </a:p>
        </p:txBody>
      </p:sp>
      <p:sp>
        <p:nvSpPr>
          <p:cNvPr id="192" name="Shape 192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SP Activity Stream for EasySocial</a:t>
            </a:r>
          </a:p>
        </p:txBody>
      </p:sp>
      <p:sp>
        <p:nvSpPr>
          <p:cNvPr id="193" name="Shape 193"/>
          <p:cNvSpPr/>
          <p:nvPr/>
        </p:nvSpPr>
        <p:spPr>
          <a:xfrm>
            <a:off y="4701025" x="3275175"/>
            <a:ext cy="582300" cx="796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4" name="Shape 19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305745" x="4312070"/>
            <a:ext cy="3202675" cx="466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/>
        </p:nvSpPr>
        <p:spPr>
          <a:xfrm>
            <a:off y="1653925" x="285275"/>
            <a:ext cy="5144400" cx="840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With the built-in points system in </a:t>
            </a:r>
            <a:r>
              <a:rPr b="1" lang="es">
                <a:solidFill>
                  <a:schemeClr val="dk1"/>
                </a:solidFill>
              </a:rPr>
              <a:t>EasySocial</a:t>
            </a:r>
            <a:r>
              <a:rPr lang="es">
                <a:solidFill>
                  <a:schemeClr val="dk1"/>
                </a:solidFill>
              </a:rPr>
              <a:t>, your site can utilize the points system by generating points for a user when they perform specific actions. It is a great way to generate interaction from users since they will be able to achieve points. </a:t>
            </a:r>
            <a:r>
              <a:rPr b="1" lang="es">
                <a:solidFill>
                  <a:schemeClr val="dk1"/>
                </a:solidFill>
              </a:rPr>
              <a:t>XTDir</a:t>
            </a:r>
            <a:r>
              <a:rPr lang="es">
                <a:solidFill>
                  <a:schemeClr val="dk1"/>
                </a:solidFill>
              </a:rPr>
              <a:t> is integrated and raising specific events.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More info: </a:t>
            </a:r>
            <a:r>
              <a:rPr u="sng" lang="es">
                <a:solidFill>
                  <a:schemeClr val="hlink"/>
                </a:solidFill>
                <a:hlinkClick r:id="rId3"/>
              </a:rPr>
              <a:t>http://docs.stackideas.com/developers/points/points</a:t>
            </a:r>
          </a:p>
        </p:txBody>
      </p:sp>
      <p:pic>
        <p:nvPicPr>
          <p:cNvPr id="200" name="Shape 20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297996" x="2375971"/>
            <a:ext cy="3031799" cx="647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SP Activity Stream for EasySocial</a:t>
            </a:r>
          </a:p>
        </p:txBody>
      </p:sp>
      <p:sp>
        <p:nvSpPr>
          <p:cNvPr id="203" name="Shape 203"/>
          <p:cNvSpPr/>
          <p:nvPr/>
        </p:nvSpPr>
        <p:spPr>
          <a:xfrm>
            <a:off y="3748425" x="6490750"/>
            <a:ext cy="610800" cx="858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4" name="Shape 204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2524125" x="285275"/>
            <a:ext cy="1224300" cx="6278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y="1991550" x="457200"/>
            <a:ext cy="3416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In this presentation, we are going to show how you can add Pages, based on SobiPro, to your Joomla! / EasySocial community network.</a:t>
            </a:r>
          </a:p>
          <a:p>
            <a:pPr rtl="0" lvl="0">
              <a:spcBef>
                <a:spcPts val="0"/>
              </a:spcBef>
              <a:buNone/>
            </a:pPr>
            <a:r>
              <a:rPr b="1" sz="1400" lang="es"/>
              <a:t>About EasySocial</a:t>
            </a:r>
            <a:r>
              <a:rPr sz="1400" lang="es"/>
              <a:t>, It's everything you need to start a social network in Joomla. EasySocial is best for enterprises and intranets.</a:t>
            </a:r>
          </a:p>
          <a:p>
            <a:pPr rtl="0" lvl="0">
              <a:spcBef>
                <a:spcPts val="0"/>
              </a:spcBef>
              <a:buNone/>
            </a:pPr>
            <a:r>
              <a:rPr b="1" sz="1400" lang="es"/>
              <a:t>About SobiPro</a:t>
            </a:r>
            <a:r>
              <a:rPr sz="1400" lang="es"/>
              <a:t>, SobiPro is a powerful directory component for Joomla!</a:t>
            </a:r>
          </a:p>
          <a:p>
            <a:pPr algn="ctr"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2" name="Shape 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Pages for EasySocial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y="5359950" x="1035600"/>
            <a:ext cy="374100" cx="70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s">
                <a:solidFill>
                  <a:schemeClr val="hlink"/>
                </a:solidFill>
                <a:hlinkClick r:id="rId4"/>
              </a:rPr>
              <a:t>http://www.extly.com/xtdir-adding-pages-to-easysocial-community-network.html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/>
        </p:nvSpPr>
        <p:spPr>
          <a:xfrm>
            <a:off y="1611900" x="285275"/>
            <a:ext cy="5110200" cx="840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To configure the </a:t>
            </a:r>
            <a:r>
              <a:rPr b="1" lang="es">
                <a:solidFill>
                  <a:schemeClr val="dk1"/>
                </a:solidFill>
              </a:rPr>
              <a:t>User Points</a:t>
            </a:r>
            <a:r>
              <a:rPr lang="es">
                <a:solidFill>
                  <a:schemeClr val="dk1"/>
                </a:solidFill>
              </a:rPr>
              <a:t>, you must copy the rules file into a directory, and re-scan for new rules, or upload the rules definition in EasySocial: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>
                <a:solidFill>
                  <a:schemeClr val="dk1"/>
                </a:solidFill>
              </a:rPr>
              <a:t>Copy from </a:t>
            </a:r>
            <a:r>
              <a:rPr u="sng" b="1" lang="es">
                <a:solidFill>
                  <a:schemeClr val="hlink"/>
                </a:solidFill>
                <a:hlinkClick r:id="rId3"/>
              </a:rPr>
              <a:t>easysocial_rule.points</a:t>
            </a:r>
            <a:r>
              <a:rPr lang="es">
                <a:solidFill>
                  <a:schemeClr val="dk1"/>
                </a:solidFill>
              </a:rPr>
              <a:t> from media/com_xtdir/rules to /administrator/components/com_xtdir.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>
                <a:solidFill>
                  <a:schemeClr val="dk1"/>
                </a:solidFill>
              </a:rPr>
              <a:t>Re-scan in EasySocial / User Points, or just upload the file.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More info: 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http://docs.stackideas.com/developers/points/rule_file</a:t>
            </a:r>
          </a:p>
        </p:txBody>
      </p:sp>
      <p:pic>
        <p:nvPicPr>
          <p:cNvPr id="210" name="Shape 210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SP Activity Stream for EasySocial</a:t>
            </a:r>
          </a:p>
        </p:txBody>
      </p:sp>
      <p:pic>
        <p:nvPicPr>
          <p:cNvPr id="212" name="Shape 212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3126824" x="1893162"/>
            <a:ext cy="3257625" cx="490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y="1722450" x="3810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s"/>
              <a:t>In this presentation we have shown how to install and configure: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/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My SobiPro Entries, </a:t>
            </a:r>
            <a:r>
              <a:rPr sz="1400" lang="es"/>
              <a:t>an EasySocial app and a Joomla! module, to show SobiPro entries associated with an EasySocial user profile.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User Profile for SobiPro</a:t>
            </a:r>
            <a:r>
              <a:rPr sz="1400" lang="es"/>
              <a:t>, a SobiPro read-only field to show EasySocial user profile in associated SobiPro entries.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SobiPro Activity Stream for EasySocial</a:t>
            </a:r>
            <a:r>
              <a:rPr sz="1400" lang="es"/>
              <a:t>, a SobiPro App to push activities to the community wall stream (including reviews).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s"/>
              <a:t>In this way, navigational aids to provide Pages for EasySocial has been implemented. Users can be notified of directory activity, Pages can be accessed from a User Profile, and User Profiles can be accessed from directory Pages.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218" name="Shape 2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One last word</a:t>
            </a:r>
          </a:p>
        </p:txBody>
      </p:sp>
      <p:pic>
        <p:nvPicPr>
          <p:cNvPr id="225" name="Shape 2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y="1786800" x="576000"/>
            <a:ext cy="3284399" cx="811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s"/>
              <a:t>We love your feedback, it's our way to improve.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None/>
            </a:pPr>
            <a:r>
              <a:rPr sz="3000" lang="es"/>
              <a:t>This presentation was created with your help.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Please post a rating and a review at the #JED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It really helps ;-)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227" name="Shape 227"/>
          <p:cNvSpPr txBox="1"/>
          <p:nvPr/>
        </p:nvSpPr>
        <p:spPr>
          <a:xfrm>
            <a:off y="4907025" x="547650"/>
            <a:ext cy="1767300" cx="8167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More info: </a:t>
            </a:r>
            <a:r>
              <a:rPr b="1" lang="es">
                <a:solidFill>
                  <a:schemeClr val="dk1"/>
                </a:solidFill>
              </a:rPr>
              <a:t>XTDir - How to extend your directory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http://www.extly.com/guides-faq/75-extensions-for-sobipro-documentation/xtdir-for-sobipro.html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Support: </a:t>
            </a:r>
            <a:r>
              <a:rPr u="sng" lang="es">
                <a:solidFill>
                  <a:schemeClr val="hlink"/>
                </a:solidFill>
                <a:hlinkClick r:id="rId5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chemeClr val="hlink"/>
                </a:solidFill>
                <a:hlinkClick r:id="rId6"/>
              </a:rPr>
              <a:t>http://www.extly.com/forum/index.html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Twitter </a:t>
            </a:r>
            <a:r>
              <a:rPr u="sng" lang="es">
                <a:solidFill>
                  <a:schemeClr val="hlink"/>
                </a:solidFill>
                <a:hlinkClick r:id="rId7"/>
              </a:rPr>
              <a:t>@extly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Facebook </a:t>
            </a:r>
            <a:r>
              <a:rPr u="sng" lang="es">
                <a:solidFill>
                  <a:schemeClr val="hlink"/>
                </a:solidFill>
                <a:hlinkClick r:id="rId8"/>
              </a:rPr>
              <a:t>facebook.com/extly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y="1689675" x="228600"/>
            <a:ext cy="3718200" cx="8458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In a social network, </a:t>
            </a:r>
            <a:r>
              <a:rPr b="1" lang="es"/>
              <a:t>Pages</a:t>
            </a:r>
            <a:r>
              <a:rPr lang="es"/>
              <a:t> build a closer relationship between the users and their audience.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s"/>
              <a:t>Pages</a:t>
            </a:r>
            <a:r>
              <a:rPr lang="es"/>
              <a:t> provide tools for business, brands or organizations.</a:t>
            </a:r>
          </a:p>
          <a:p>
            <a:pPr rtl="0" lvl="0">
              <a:spcBef>
                <a:spcPts val="0"/>
              </a:spcBef>
              <a:buNone/>
            </a:pPr>
          </a:p>
          <a:p>
            <a:pPr algn="ctr"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About Pages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Prerequisites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XTDir for EasySocial 5.0.6, or superior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EasySocial 1.0.7, or superior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SobiPro 1.1, or superior (recommended)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SobiPro 1.0.8 is supported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Joomla 2.5 / 3.1 / 3.2, or superior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MySQL 5.5, or superior (recommended)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PHP 5.3, or superior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7" name="Shape 5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Prerequisites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y="5823525" x="1866950"/>
            <a:ext cy="835499" cx="5364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1200" lang="es">
                <a:solidFill>
                  <a:schemeClr val="dk1"/>
                </a:solidFill>
              </a:rPr>
              <a:t>About EasySocial v1.0.6, or below</a:t>
            </a:r>
            <a:r>
              <a:rPr sz="1200" lang="es">
                <a:solidFill>
                  <a:schemeClr val="dk1"/>
                </a:solidFill>
              </a:rPr>
              <a:t>, please copy this </a:t>
            </a:r>
            <a:r>
              <a:rPr u="sng" sz="1200" lang="es">
                <a:solidFill>
                  <a:schemeClr val="hlink"/>
                </a:solidFill>
                <a:hlinkClick r:id="rId4"/>
              </a:rPr>
              <a:t>default.php</a:t>
            </a:r>
            <a:r>
              <a:rPr sz="1200" lang="es">
                <a:solidFill>
                  <a:schemeClr val="dk1"/>
                </a:solidFill>
              </a:rPr>
              <a:t> into administrator/components/com_easysocial/themes/default/forms, to enable Apps configuration custom fields.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y="1491700" x="457200"/>
            <a:ext cy="3763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sz="1400" lang="es" i="1"/>
              <a:t>XTDir</a:t>
            </a:r>
            <a:r>
              <a:rPr sz="1400" lang="es" i="1"/>
              <a:t> is a single component, with a set of modules and plugins, to add the most frequently requested EasySocial and SobiPro features. All configuration and management tasks are performed in a single administrative center.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My SobiPro Entries, </a:t>
            </a:r>
            <a:r>
              <a:rPr sz="1400" lang="es"/>
              <a:t>an EasySocial app and a Joomla! module, to show SobiPro entries associated with an EasySocial user profile.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User Profile for SobiPro</a:t>
            </a:r>
            <a:r>
              <a:rPr sz="1400" lang="es"/>
              <a:t>, a SobiPro read-only field to show EasySocial user profile in associated SobiPro entries.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SobiPro Activity Stream for EasySocial</a:t>
            </a:r>
            <a:r>
              <a:rPr sz="1400" lang="es"/>
              <a:t>, a SobiPro App to push activities to the community wall stream (including reviews).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Extended Search Modules</a:t>
            </a:r>
            <a:r>
              <a:rPr sz="1400" lang="es"/>
              <a:t>, modules to master the art of catalog search. Support for cookie form saving.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Categories of SobiPro Module</a:t>
            </a:r>
            <a:r>
              <a:rPr sz="1400" lang="es"/>
              <a:t>, a module with 6-Layouts to navigate your catalog categories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Search in Categories, Search in Selected Section Modules, and Search Plugin(+) Plus</a:t>
            </a:r>
            <a:r>
              <a:rPr sz="1400" lang="es"/>
              <a:t>, to fill all search possibilities.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CategoriesFilterApp</a:t>
            </a:r>
            <a:r>
              <a:rPr sz="1400" lang="es"/>
              <a:t>, a SobiPro App to show a chained categories control and support empty keyword search in SobiPro.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y="5407950" x="583650"/>
            <a:ext cy="1386599" cx="810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Product Page: 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http://www.extly.com/easysocial-extensions.html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Support: </a:t>
            </a:r>
            <a:r>
              <a:rPr u="sng" lang="es">
                <a:solidFill>
                  <a:schemeClr val="hlink"/>
                </a:solidFill>
                <a:hlinkClick r:id="rId5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chemeClr val="hlink"/>
                </a:solidFill>
                <a:hlinkClick r:id="rId6"/>
              </a:rPr>
              <a:t>http://www.extly.com/forum/index.html</a:t>
            </a: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Pages for EasySocial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y="1415500" x="457200"/>
            <a:ext cy="3763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This presentation is focused in the social network and directory customization: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My SobiPro Entries, </a:t>
            </a:r>
            <a:r>
              <a:rPr sz="1400" lang="es"/>
              <a:t>an EasySocial app and a Joomla! module, to show SobiPro entries associated with an EasySocial user profile.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User Profile for SobiPro</a:t>
            </a:r>
            <a:r>
              <a:rPr sz="1400" lang="es"/>
              <a:t>, a SobiPro read-only field to show EasySocial user profile in associated SobiPro entries.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SobiPro Activity Stream for EasySocial</a:t>
            </a:r>
            <a:r>
              <a:rPr sz="1400" lang="es"/>
              <a:t>, a SobiPro App to push activities to the community wall stream (including reviews).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s"/>
              <a:t>The objective is to implement: 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s"/>
              <a:t>Community notifications of directory activity, 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s"/>
              <a:t>Pages access from User Profiles, and 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s"/>
              <a:t>User Profile access from directory Pages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s"/>
              <a:t>To configure the rest of XTDir’s apps, modules, and plugins:</a:t>
            </a:r>
            <a:r>
              <a:rPr u="sng" sz="1400" lang="es">
                <a:solidFill>
                  <a:schemeClr val="hlink"/>
                </a:solidFill>
                <a:hlinkClick r:id="rId3"/>
              </a:rPr>
              <a:t>http://www.extly.com/guides-faq/75-extensions-for-sobipro-documentation/xtdir-for-sobipro.html</a:t>
            </a:r>
            <a:r>
              <a:rPr u="sng" sz="1400" lang="es">
                <a:solidFill>
                  <a:schemeClr val="hlink"/>
                </a:solidFill>
                <a:hlinkClick r:id="rId4"/>
              </a:rPr>
              <a:t>http://www.extly.com/xtdir-building-an-advertising-catalog-for-joomla.html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Pages for EasySocial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Download and install XTDir for EasySocial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y="274637" x="76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Installation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398662" x="223525"/>
            <a:ext cy="1477174" cx="36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/>
          <p:nvPr/>
        </p:nvSpPr>
        <p:spPr>
          <a:xfrm>
            <a:off y="3917350" x="3967125"/>
            <a:ext cy="439799" cx="66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063525" x="4713025"/>
            <a:ext cy="2975349" cx="416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1. XTDir updates are installed in the same way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s"/>
              <a:t>2. </a:t>
            </a:r>
            <a:r>
              <a:rPr lang="es">
                <a:solidFill>
                  <a:srgbClr val="000000"/>
                </a:solidFill>
              </a:rPr>
              <a:t>Remember to also update SobiPro Apps with the Update button.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Updates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y="5034125" x="320500"/>
            <a:ext cy="1240799" cx="48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/>
              <a:t>"Update" buttons in </a:t>
            </a:r>
            <a:r>
              <a:rPr b="1" lang="es"/>
              <a:t>XTDir / Business Pages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401523" x="2811750"/>
            <a:ext cy="1314625" cx="325897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94" name="Shape 9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5034125" x="3046825"/>
            <a:ext cy="1365125" cx="5639975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My SobiPro Entries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659834" x="6447996"/>
            <a:ext cy="4848424" cx="205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y="1659825" x="279100"/>
            <a:ext cy="4848299" cx="6004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My SobiPro Entries module, </a:t>
            </a:r>
            <a:r>
              <a:rPr lang="es">
                <a:solidFill>
                  <a:schemeClr val="dk1"/>
                </a:solidFill>
              </a:rPr>
              <a:t>it’s installed in the list of modules.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It can be configured in the Module Manager to a position with several control parameters.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820325" x="779200"/>
            <a:ext cy="3747574" cx="44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y="6508125" x="7178225"/>
            <a:ext cy="457200" cx="1329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vcard layout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